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/>
            </a:br>
            <a:br>
              <a:rPr sz="2000" b="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rPr sz="2000" b="0"/>
              <a:t>http://asecuritysite.com/encryption</a:t>
            </a:r>
            <a:br>
              <a:rPr sz="2000" b="0"/>
            </a:br>
            <a:endParaRPr sz="2000" b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endParaRPr/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Traditional ciphers.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Frequency Analysis.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Operators and GCD.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Encoding.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Big Integers.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Random Numbers.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r>
              <a:rPr sz="1940" b="0"/>
              <a:t>Key-based Encryption.</a:t>
            </a:r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br>
              <a:rPr sz="1940" b="0"/>
            </a:br>
            <a:br>
              <a:rPr sz="1940" b="0"/>
            </a:br>
            <a:r>
              <a:rPr sz="3104">
                <a:solidFill>
                  <a:srgbClr val="000000"/>
                </a:solidFill>
              </a:rPr>
              <a:t>Prof Bill Buchanan OBE</a:t>
            </a:r>
            <a:br>
              <a:rPr sz="1940" b="0"/>
            </a:br>
            <a:r>
              <a:rPr sz="1940" b="0"/>
              <a:t>http://asecuritysite.com/encryption</a:t>
            </a:r>
            <a:r>
              <a:t> </a:t>
            </a:r>
            <a:br/>
            <a:br>
              <a:rPr sz="1940" b="0"/>
            </a:br>
            <a:endParaRPr sz="1940" b="0"/>
          </a:p>
          <a:p>
            <a:pPr algn="l" defTabSz="1064361">
              <a:defRPr sz="4462" b="1">
                <a:solidFill>
                  <a:srgbClr val="C00000"/>
                </a:solidFill>
              </a:defRPr>
            </a:pPr>
            <a:br>
              <a:rPr sz="1940" b="0"/>
            </a:br>
            <a:endParaRPr sz="1940" b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Macintosh PowerPoint</Application>
  <PresentationFormat>On-screen Show (4:3)</PresentationFormat>
  <Paragraphs>53</Paragraphs>
  <Slides>50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http://asecuritysite.com/encryption 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OBE http://asecuritysite.com/encryption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1</cp:revision>
  <dcterms:modified xsi:type="dcterms:W3CDTF">2021-09-30T17:03:25Z</dcterms:modified>
</cp:coreProperties>
</file>